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60" r:id="rId3"/>
    <p:sldId id="261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350"/>
    <a:srgbClr val="4B2D7D"/>
    <a:srgbClr val="404040"/>
    <a:srgbClr val="232C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/>
    <p:restoredTop sz="94658"/>
  </p:normalViewPr>
  <p:slideViewPr>
    <p:cSldViewPr snapToGrid="0">
      <p:cViewPr>
        <p:scale>
          <a:sx n="68" d="100"/>
          <a:sy n="68" d="100"/>
        </p:scale>
        <p:origin x="126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C02F5-B14D-F74B-BA2B-BAACF73E90B9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F3339-2250-6044-B537-D7B9DFB3A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54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F3339-2250-6044-B537-D7B9DFB3AC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8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F3339-2250-6044-B537-D7B9DFB3A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F3339-2250-6044-B537-D7B9DFB3AC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17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F3339-2250-6044-B537-D7B9DFB3AC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2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F3339-2250-6044-B537-D7B9DFB3AC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9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F3339-2250-6044-B537-D7B9DFB3AC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3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78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5A44-B540-7579-D8A6-CF500D58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9B38F-6617-98E8-9883-5717DFD1E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D1BC-8292-B262-47B2-61B8170F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D33D-6998-6E4B-81E3-CC7E65C52E58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061A3-3FB8-0D1C-6738-4D044C32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01F5E-AB14-BCBE-3064-0A6D1F2E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1AF4-2C2D-D042-96C1-4DFB1C25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8D8088-362A-4C94-3C07-041640696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78D7D-CE75-E448-B59A-D9BB887A1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53ED-E4DF-CC8A-22FF-6B8965F6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D33D-6998-6E4B-81E3-CC7E65C52E58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CA500-E2F4-5CC6-1B98-042A4557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A6850-27A7-1002-6DAD-C5A8E229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1AF4-2C2D-D042-96C1-4DFB1C25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0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BCBF7-D713-C8A3-667F-B58D1352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81A2C-0C13-B2FC-126C-7AF64B80F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E2D-C134-1095-90AB-EA5AB796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D33D-6998-6E4B-81E3-CC7E65C52E58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281B6-23E6-30E8-6BB7-CFCC9E36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535E8-69CD-37C6-C059-706CDF23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1AF4-2C2D-D042-96C1-4DFB1C25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7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2ED7-C491-E6CF-8586-E277C6138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07251-F3FC-FC06-FBA3-A7DAE88BB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2A01E-4B5B-697C-CF6C-B02666EA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D33D-6998-6E4B-81E3-CC7E65C52E58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68F5D-CC41-EC45-23D1-F4331E39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42ECF-B7F7-134E-8D7D-A8612D30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1AF4-2C2D-D042-96C1-4DFB1C25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3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866E1-00A3-4E60-79DC-BEE3DCC4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A0CA6-926F-8C37-02DC-FA10266A4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6B26F-D73E-22B4-2328-A8DD91FE6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8F412-5F3C-AC50-0667-EF08627F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D33D-6998-6E4B-81E3-CC7E65C52E58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BE770-42DA-1223-F6FB-9BA56FFD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4FDE6-92C0-6894-B3D2-BA9811C0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1AF4-2C2D-D042-96C1-4DFB1C25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8AD1-5493-9E48-759A-65FFB583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31422-4D0E-7ACD-F730-E3A1A2269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EBEA1-6FD3-35DA-FDF9-366F7E7E6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49384-C5F2-955F-4072-8D3872AA5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631B2-824F-5771-2DD0-2E4B6AB1E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0D2B8-D46A-B1BA-8FAA-553D61BBA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D33D-6998-6E4B-81E3-CC7E65C52E58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FF5AD-8193-33C0-545B-A7075A31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AC3E9C-CEF3-76A5-CC05-C9074D3F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1AF4-2C2D-D042-96C1-4DFB1C25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8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5488-410A-B14E-F491-14513274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42443-45A8-827F-DE53-E1319730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D33D-6998-6E4B-81E3-CC7E65C52E58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1D945-145A-8FCE-18ED-CC859635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36264-286E-83D3-DCBB-8A9D8D3D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1AF4-2C2D-D042-96C1-4DFB1C25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1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5C143-246C-07E0-142D-C1CCD828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D33D-6998-6E4B-81E3-CC7E65C52E58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A103A-0B63-A02F-72DC-D628DFF5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FE447-AEF1-3703-3259-6166578E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1AF4-2C2D-D042-96C1-4DFB1C25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1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4224-46D4-0DC4-9F7F-F4F650EA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F75D2-CBBD-03F7-6F4F-3B38A1958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9E4D8-E07C-FFEF-A07D-FD33FC68B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1DE92-8F88-ED57-F053-F7E931617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D33D-6998-6E4B-81E3-CC7E65C52E58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AFEDC-890E-160D-5182-2D6E073D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D5C2A-8AA6-4B37-22BC-9BE6E6E7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1AF4-2C2D-D042-96C1-4DFB1C25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8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B9DD-B8EA-87DF-782D-F172F837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1628A-5939-A49A-DBB4-092249D10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9BFFF-24A9-7E71-2C56-2E3161600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7125A-61AF-392D-F1EA-1F346874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D33D-6998-6E4B-81E3-CC7E65C52E58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854CD-561D-439A-6A41-229DE4AC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D94DB-2314-0622-9159-58F540B8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11AF4-2C2D-D042-96C1-4DFB1C25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7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89DA0-9326-BE73-9B58-538CA03F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0512D-2533-3CDE-FEF5-1168F4CDE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060B3-CC0F-55FC-8702-13CB1C15E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9CD33D-6998-6E4B-81E3-CC7E65C52E58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B7E46-AFD6-EDF9-BD30-D37C77625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698A9-AC22-46C9-1EFE-50D72200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511AF4-2C2D-D042-96C1-4DFB1C25C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4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emf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5.emf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emf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6.emf"/><Relationship Id="rId5" Type="http://schemas.openxmlformats.org/officeDocument/2006/relationships/image" Target="../media/image32.png"/><Relationship Id="rId10" Type="http://schemas.openxmlformats.org/officeDocument/2006/relationships/image" Target="../media/image35.emf"/><Relationship Id="rId4" Type="http://schemas.openxmlformats.org/officeDocument/2006/relationships/image" Target="../media/image31.png"/><Relationship Id="rId9" Type="http://schemas.openxmlformats.org/officeDocument/2006/relationships/image" Target="../media/image3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een and black logo&#10;&#10;Description automatically generated">
            <a:extLst>
              <a:ext uri="{FF2B5EF4-FFF2-40B4-BE49-F238E27FC236}">
                <a16:creationId xmlns:a16="http://schemas.microsoft.com/office/drawing/2014/main" id="{F0001722-8ECB-B7DD-8E39-D7159A99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5" y="4205825"/>
            <a:ext cx="4318612" cy="3666055"/>
          </a:xfrm>
          <a:prstGeom prst="rect">
            <a:avLst/>
          </a:prstGeom>
        </p:spPr>
      </p:pic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74F0BEC6-DA44-A305-8860-D32FBD1D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0417" y="3576543"/>
            <a:ext cx="5868675" cy="4383393"/>
          </a:xfrm>
          <a:prstGeom prst="rect">
            <a:avLst/>
          </a:prstGeom>
        </p:spPr>
      </p:pic>
      <p:pic>
        <p:nvPicPr>
          <p:cNvPr id="24" name="Picture 23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02147705-31DA-F56E-3EDF-6700E9179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317" y="-1800725"/>
            <a:ext cx="6006550" cy="12013100"/>
          </a:xfrm>
          <a:prstGeom prst="rect">
            <a:avLst/>
          </a:prstGeom>
        </p:spPr>
      </p:pic>
      <p:pic>
        <p:nvPicPr>
          <p:cNvPr id="20" name="Picture 19" descr="A blue oval shaped object&#10;&#10;Description automatically generated">
            <a:extLst>
              <a:ext uri="{FF2B5EF4-FFF2-40B4-BE49-F238E27FC236}">
                <a16:creationId xmlns:a16="http://schemas.microsoft.com/office/drawing/2014/main" id="{70DD1E04-C728-2E57-DDFA-6986C440B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910" y="-2565399"/>
            <a:ext cx="6103280" cy="11971866"/>
          </a:xfrm>
          <a:prstGeom prst="rect">
            <a:avLst/>
          </a:prstGeom>
        </p:spPr>
      </p:pic>
      <p:pic>
        <p:nvPicPr>
          <p:cNvPr id="22" name="Picture 21" descr="A child holding a football ball&#10;&#10;Description automatically generated">
            <a:extLst>
              <a:ext uri="{FF2B5EF4-FFF2-40B4-BE49-F238E27FC236}">
                <a16:creationId xmlns:a16="http://schemas.microsoft.com/office/drawing/2014/main" id="{3BE65FA5-CF62-A458-DAC4-947893434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325" y="-2355486"/>
            <a:ext cx="6212731" cy="124254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1DBBB9-C45F-1786-D2A4-188313A4764A}"/>
              </a:ext>
            </a:extLst>
          </p:cNvPr>
          <p:cNvSpPr txBox="1"/>
          <p:nvPr/>
        </p:nvSpPr>
        <p:spPr>
          <a:xfrm>
            <a:off x="8139572" y="1866558"/>
            <a:ext cx="29377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GotSport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8E0D1-7812-C3E6-C107-E05587D10F06}"/>
              </a:ext>
            </a:extLst>
          </p:cNvPr>
          <p:cNvSpPr txBox="1"/>
          <p:nvPr/>
        </p:nvSpPr>
        <p:spPr>
          <a:xfrm>
            <a:off x="8620304" y="3358980"/>
            <a:ext cx="2937753" cy="1234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itchFamily="2" charset="77"/>
                <a:cs typeface="Poppins Light" pitchFamily="2" charset="77"/>
              </a:rPr>
              <a:t>Powering Youth Sports Around the World – GotSport simplifies operations and connects teams, clubs, and governing bodies like never before.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1CBB-CDDE-71AB-DF6C-A2375C9E1F63}"/>
              </a:ext>
            </a:extLst>
          </p:cNvPr>
          <p:cNvSpPr txBox="1"/>
          <p:nvPr/>
        </p:nvSpPr>
        <p:spPr>
          <a:xfrm>
            <a:off x="451785" y="646977"/>
            <a:ext cx="38760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spc="-150" dirty="0">
                <a:solidFill>
                  <a:srgbClr val="56B350"/>
                </a:solidFill>
                <a:latin typeface="Poppins Black" pitchFamily="2" charset="77"/>
                <a:cs typeface="Poppins Black" pitchFamily="2" charset="77"/>
              </a:rPr>
              <a:t>EMPOWER</a:t>
            </a:r>
          </a:p>
          <a:p>
            <a:pPr algn="r"/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lack" pitchFamily="2" charset="77"/>
                <a:cs typeface="Poppins Black" pitchFamily="2" charset="77"/>
              </a:rPr>
              <a:t>SIMPLIFY</a:t>
            </a:r>
          </a:p>
          <a:p>
            <a:pPr algn="r"/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lack" pitchFamily="2" charset="77"/>
                <a:cs typeface="Poppins Black" pitchFamily="2" charset="77"/>
              </a:rPr>
              <a:t>TRANSFORM</a:t>
            </a:r>
          </a:p>
        </p:txBody>
      </p:sp>
      <p:pic>
        <p:nvPicPr>
          <p:cNvPr id="26" name="Picture 25" descr="A blue circle with black background&#10;&#10;Description automatically generated">
            <a:extLst>
              <a:ext uri="{FF2B5EF4-FFF2-40B4-BE49-F238E27FC236}">
                <a16:creationId xmlns:a16="http://schemas.microsoft.com/office/drawing/2014/main" id="{0F00D602-7350-E75F-A5A7-F1A606D97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344" y="2968936"/>
            <a:ext cx="1741960" cy="1741960"/>
          </a:xfrm>
          <a:prstGeom prst="rect">
            <a:avLst/>
          </a:prstGeom>
        </p:spPr>
      </p:pic>
      <p:pic>
        <p:nvPicPr>
          <p:cNvPr id="28" name="Picture 27" descr="A green and whit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ABEAF7FD-FE5A-92C9-219C-DA1D01E81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165" y="2885695"/>
            <a:ext cx="1905000" cy="1905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1D2CBC-31AE-065A-3A10-88CE474E8381}"/>
              </a:ext>
            </a:extLst>
          </p:cNvPr>
          <p:cNvSpPr txBox="1"/>
          <p:nvPr/>
        </p:nvSpPr>
        <p:spPr>
          <a:xfrm>
            <a:off x="8220367" y="4790695"/>
            <a:ext cx="2937753" cy="8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itchFamily="2" charset="77"/>
                <a:cs typeface="Poppins Light" pitchFamily="2" charset="77"/>
              </a:rPr>
              <a:t>Cutting-edge Solutions:</a:t>
            </a:r>
          </a:p>
          <a:p>
            <a:pPr>
              <a:lnSpc>
                <a:spcPts val="18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itchFamily="2" charset="77"/>
                <a:cs typeface="Poppins Light" pitchFamily="2" charset="77"/>
              </a:rPr>
              <a:t>Elevate sports management at every level.</a:t>
            </a:r>
          </a:p>
        </p:txBody>
      </p:sp>
    </p:spTree>
    <p:extLst>
      <p:ext uri="{BB962C8B-B14F-4D97-AF65-F5344CB8AC3E}">
        <p14:creationId xmlns:p14="http://schemas.microsoft.com/office/powerpoint/2010/main" val="11473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een and black background&#10;&#10;Description automatically generated">
            <a:extLst>
              <a:ext uri="{FF2B5EF4-FFF2-40B4-BE49-F238E27FC236}">
                <a16:creationId xmlns:a16="http://schemas.microsoft.com/office/drawing/2014/main" id="{CEDCFEAC-2379-6128-EBD6-199A3281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close-up of a football player&#10;&#10;Description automatically generated">
            <a:extLst>
              <a:ext uri="{FF2B5EF4-FFF2-40B4-BE49-F238E27FC236}">
                <a16:creationId xmlns:a16="http://schemas.microsoft.com/office/drawing/2014/main" id="{7277973D-6BBA-E87E-0C7F-8BC9BC81A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pic>
        <p:nvPicPr>
          <p:cNvPr id="22" name="Picture 21" descr="A football ball in the air&#10;&#10;Description automatically generated">
            <a:extLst>
              <a:ext uri="{FF2B5EF4-FFF2-40B4-BE49-F238E27FC236}">
                <a16:creationId xmlns:a16="http://schemas.microsoft.com/office/drawing/2014/main" id="{E4EC1558-E042-AF19-236F-514921CBF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407" y="913491"/>
            <a:ext cx="6350000" cy="6350000"/>
          </a:xfrm>
          <a:prstGeom prst="rect">
            <a:avLst/>
          </a:prstGeom>
        </p:spPr>
      </p:pic>
      <p:pic>
        <p:nvPicPr>
          <p:cNvPr id="24" name="Picture 23" descr="A green line in the dark&#10;&#10;Description automatically generated">
            <a:extLst>
              <a:ext uri="{FF2B5EF4-FFF2-40B4-BE49-F238E27FC236}">
                <a16:creationId xmlns:a16="http://schemas.microsoft.com/office/drawing/2014/main" id="{9FEE6202-D205-81DA-770A-9CEC998F7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51" y="-2877668"/>
            <a:ext cx="6350000" cy="63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45C458-791B-7794-679E-05B51E69906F}"/>
              </a:ext>
            </a:extLst>
          </p:cNvPr>
          <p:cNvSpPr txBox="1"/>
          <p:nvPr/>
        </p:nvSpPr>
        <p:spPr>
          <a:xfrm>
            <a:off x="6517208" y="2658347"/>
            <a:ext cx="5230289" cy="266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itchFamily="2" charset="77"/>
                <a:cs typeface="Poppins Light" pitchFamily="2" charset="77"/>
              </a:rPr>
              <a:t>GotSport is a revolutionary sports management platform offering powerful solutions to both grassroots and professional sports organizations around the world.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itchFamily="2" charset="77"/>
                <a:cs typeface="Poppins Light" pitchFamily="2" charset="77"/>
              </a:rPr>
              <a:t>Our integrated system allows Governing Bodies, Competitions, and Clubs to streamline their operations all within one simple system.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E2CC60-8E7A-C2A5-7C87-EFB3DE9D47EC}"/>
              </a:ext>
            </a:extLst>
          </p:cNvPr>
          <p:cNvSpPr txBox="1"/>
          <p:nvPr/>
        </p:nvSpPr>
        <p:spPr>
          <a:xfrm>
            <a:off x="6517209" y="2120767"/>
            <a:ext cx="5230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300" dirty="0">
                <a:solidFill>
                  <a:srgbClr val="404040"/>
                </a:solidFill>
                <a:latin typeface="Poppins Light" pitchFamily="2" charset="77"/>
                <a:cs typeface="Poppins Light" pitchFamily="2" charset="77"/>
              </a:rPr>
              <a:t>Our Philosophy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58559-6C9F-69A3-2DB4-2BA1B08BF227}"/>
              </a:ext>
            </a:extLst>
          </p:cNvPr>
          <p:cNvSpPr txBox="1"/>
          <p:nvPr/>
        </p:nvSpPr>
        <p:spPr>
          <a:xfrm>
            <a:off x="6517211" y="1384661"/>
            <a:ext cx="545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300" dirty="0">
                <a:solidFill>
                  <a:srgbClr val="232C69"/>
                </a:solidFill>
                <a:latin typeface="Poppins Black" pitchFamily="2" charset="77"/>
                <a:cs typeface="Poppins Black" pitchFamily="2" charset="77"/>
              </a:rPr>
              <a:t>Who We Are</a:t>
            </a:r>
          </a:p>
        </p:txBody>
      </p:sp>
    </p:spTree>
    <p:extLst>
      <p:ext uri="{BB962C8B-B14F-4D97-AF65-F5344CB8AC3E}">
        <p14:creationId xmlns:p14="http://schemas.microsoft.com/office/powerpoint/2010/main" val="84510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tanding around a football ball&#10;&#10;Description automatically generated">
            <a:extLst>
              <a:ext uri="{FF2B5EF4-FFF2-40B4-BE49-F238E27FC236}">
                <a16:creationId xmlns:a16="http://schemas.microsoft.com/office/drawing/2014/main" id="{3B4CB89C-182A-CB03-E76A-EC7F83081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AF3FCE7B-D57D-AC7A-EE3E-4C5BED060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37" y="-380160"/>
            <a:ext cx="7492841" cy="7492841"/>
          </a:xfrm>
          <a:prstGeom prst="rect">
            <a:avLst/>
          </a:prstGeom>
        </p:spPr>
      </p:pic>
      <p:pic>
        <p:nvPicPr>
          <p:cNvPr id="26" name="Picture 25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BA911434-11F4-F992-86B5-74D490CA0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156" y="540518"/>
            <a:ext cx="2924886" cy="4980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5F2CD-5A21-8306-C20D-6F6576D04CE9}"/>
              </a:ext>
            </a:extLst>
          </p:cNvPr>
          <p:cNvSpPr txBox="1"/>
          <p:nvPr/>
        </p:nvSpPr>
        <p:spPr>
          <a:xfrm>
            <a:off x="3257900" y="2504777"/>
            <a:ext cx="54547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300" dirty="0">
                <a:solidFill>
                  <a:srgbClr val="232C69"/>
                </a:solidFill>
                <a:latin typeface="Poppins Black" pitchFamily="2" charset="77"/>
                <a:cs typeface="Poppins Black" pitchFamily="2" charset="77"/>
              </a:rPr>
              <a:t>Who</a:t>
            </a:r>
          </a:p>
          <a:p>
            <a:pPr algn="ctr"/>
            <a:r>
              <a:rPr lang="en-US" sz="5400" b="1" spc="300" dirty="0">
                <a:solidFill>
                  <a:srgbClr val="232C69"/>
                </a:solidFill>
                <a:latin typeface="Poppins Black" pitchFamily="2" charset="77"/>
                <a:cs typeface="Poppins Black" pitchFamily="2" charset="77"/>
              </a:rPr>
              <a:t>We 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09BBE-7915-124E-000D-67040F353F46}"/>
              </a:ext>
            </a:extLst>
          </p:cNvPr>
          <p:cNvSpPr txBox="1"/>
          <p:nvPr/>
        </p:nvSpPr>
        <p:spPr>
          <a:xfrm>
            <a:off x="3370134" y="4246156"/>
            <a:ext cx="5230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solidFill>
                  <a:srgbClr val="56B350"/>
                </a:solidFill>
                <a:latin typeface="Poppins SemiBold" pitchFamily="2" charset="77"/>
                <a:cs typeface="Poppins SemiBold" pitchFamily="2" charset="77"/>
              </a:rPr>
              <a:t>OUR FIGURES</a:t>
            </a:r>
          </a:p>
        </p:txBody>
      </p:sp>
      <p:pic>
        <p:nvPicPr>
          <p:cNvPr id="11" name="Picture 10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A703D81B-D029-FB55-7904-97C85BCCD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297728">
            <a:off x="6677290" y="3767404"/>
            <a:ext cx="3135489" cy="3135489"/>
          </a:xfrm>
          <a:prstGeom prst="rect">
            <a:avLst/>
          </a:prstGeom>
        </p:spPr>
      </p:pic>
      <p:pic>
        <p:nvPicPr>
          <p:cNvPr id="13" name="Picture 12" descr="A blue circle with black background&#10;&#10;Description automatically generated">
            <a:extLst>
              <a:ext uri="{FF2B5EF4-FFF2-40B4-BE49-F238E27FC236}">
                <a16:creationId xmlns:a16="http://schemas.microsoft.com/office/drawing/2014/main" id="{96D689FB-8B04-0874-78A8-C3F245F6E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6637" y="4469672"/>
            <a:ext cx="2512181" cy="2512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949679-EDDB-00B9-D9E8-85DAB509CE97}"/>
              </a:ext>
            </a:extLst>
          </p:cNvPr>
          <p:cNvSpPr txBox="1"/>
          <p:nvPr/>
        </p:nvSpPr>
        <p:spPr>
          <a:xfrm>
            <a:off x="2568408" y="5441799"/>
            <a:ext cx="21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1M</a:t>
            </a:r>
          </a:p>
          <a:p>
            <a:pPr algn="ctr"/>
            <a:r>
              <a:rPr lang="en-US" sz="1400" b="1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Teams</a:t>
            </a:r>
          </a:p>
        </p:txBody>
      </p:sp>
      <p:pic>
        <p:nvPicPr>
          <p:cNvPr id="18" name="Picture 17" descr="A blue circle with black background&#10;&#10;Description automatically generated">
            <a:extLst>
              <a:ext uri="{FF2B5EF4-FFF2-40B4-BE49-F238E27FC236}">
                <a16:creationId xmlns:a16="http://schemas.microsoft.com/office/drawing/2014/main" id="{F9973AC6-AD03-D73C-691F-3CC5A02D7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9708" y="1479294"/>
            <a:ext cx="2512181" cy="2512181"/>
          </a:xfrm>
          <a:prstGeom prst="rect">
            <a:avLst/>
          </a:prstGeom>
        </p:spPr>
      </p:pic>
      <p:pic>
        <p:nvPicPr>
          <p:cNvPr id="21" name="Picture 20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A6DB7FA6-62DA-CCE0-90B0-89E7ABDDE5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5088" y="133362"/>
            <a:ext cx="2540000" cy="2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11FD94-DC52-BC0B-3644-D3339BE9F1B5}"/>
              </a:ext>
            </a:extLst>
          </p:cNvPr>
          <p:cNvSpPr txBox="1"/>
          <p:nvPr/>
        </p:nvSpPr>
        <p:spPr>
          <a:xfrm>
            <a:off x="7811479" y="2475768"/>
            <a:ext cx="21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3M Active</a:t>
            </a:r>
          </a:p>
          <a:p>
            <a:pPr algn="ctr"/>
            <a:r>
              <a:rPr lang="en-US" sz="1400" b="1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Players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6A17A3-D668-67CD-073A-A0F50F089B01}"/>
              </a:ext>
            </a:extLst>
          </p:cNvPr>
          <p:cNvSpPr txBox="1"/>
          <p:nvPr/>
        </p:nvSpPr>
        <p:spPr>
          <a:xfrm>
            <a:off x="7305983" y="4884491"/>
            <a:ext cx="2188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3000+ </a:t>
            </a:r>
          </a:p>
          <a:p>
            <a:pPr algn="ctr"/>
            <a:r>
              <a:rPr lang="en-US" sz="1400" b="1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Leagues &amp; Tournaments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DD0C97-6E34-5AB5-1F90-96F7886ABE4D}"/>
              </a:ext>
            </a:extLst>
          </p:cNvPr>
          <p:cNvSpPr txBox="1"/>
          <p:nvPr/>
        </p:nvSpPr>
        <p:spPr>
          <a:xfrm>
            <a:off x="2850769" y="1023399"/>
            <a:ext cx="2188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8000+</a:t>
            </a:r>
          </a:p>
          <a:p>
            <a:pPr algn="ctr"/>
            <a:r>
              <a:rPr lang="en-US" sz="1400" b="1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Coaches &amp;</a:t>
            </a:r>
          </a:p>
          <a:p>
            <a:pPr algn="ctr"/>
            <a:r>
              <a:rPr lang="en-US" sz="1400" b="1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Managers</a:t>
            </a:r>
          </a:p>
        </p:txBody>
      </p:sp>
    </p:spTree>
    <p:extLst>
      <p:ext uri="{BB962C8B-B14F-4D97-AF65-F5344CB8AC3E}">
        <p14:creationId xmlns:p14="http://schemas.microsoft.com/office/powerpoint/2010/main" val="303155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5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een line on a black background&#10;&#10;Description automatically generated">
            <a:extLst>
              <a:ext uri="{FF2B5EF4-FFF2-40B4-BE49-F238E27FC236}">
                <a16:creationId xmlns:a16="http://schemas.microsoft.com/office/drawing/2014/main" id="{93D2A75E-ABDD-F3DF-8F1F-7E6BFB37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045789" y="3105153"/>
            <a:ext cx="1962988" cy="1962988"/>
          </a:xfrm>
          <a:prstGeom prst="rect">
            <a:avLst/>
          </a:prstGeom>
        </p:spPr>
      </p:pic>
      <p:pic>
        <p:nvPicPr>
          <p:cNvPr id="24" name="Picture 23" descr="A purple line on a black background&#10;&#10;Description automatically generated">
            <a:extLst>
              <a:ext uri="{FF2B5EF4-FFF2-40B4-BE49-F238E27FC236}">
                <a16:creationId xmlns:a16="http://schemas.microsoft.com/office/drawing/2014/main" id="{51CD53AE-15B0-7951-A2A8-FBEDFAC7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727009">
            <a:off x="9206181" y="2944342"/>
            <a:ext cx="2372659" cy="2372659"/>
          </a:xfrm>
          <a:prstGeom prst="rect">
            <a:avLst/>
          </a:prstGeom>
        </p:spPr>
      </p:pic>
      <p:pic>
        <p:nvPicPr>
          <p:cNvPr id="3" name="Picture 2" descr="A blue circle with black background&#10;&#10;Description automatically generated">
            <a:extLst>
              <a:ext uri="{FF2B5EF4-FFF2-40B4-BE49-F238E27FC236}">
                <a16:creationId xmlns:a16="http://schemas.microsoft.com/office/drawing/2014/main" id="{3ABEA0A8-E90E-4ABD-9AA7-8E3888F99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70" y="2157892"/>
            <a:ext cx="25400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9ABEB-04CD-8DB6-CE33-DF35D79D4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635" y="2157892"/>
            <a:ext cx="2540000" cy="2540000"/>
          </a:xfrm>
          <a:prstGeom prst="rect">
            <a:avLst/>
          </a:prstGeom>
        </p:spPr>
      </p:pic>
      <p:pic>
        <p:nvPicPr>
          <p:cNvPr id="7" name="Picture 6" descr="A black and grey circle&#10;&#10;Description automatically generated">
            <a:extLst>
              <a:ext uri="{FF2B5EF4-FFF2-40B4-BE49-F238E27FC236}">
                <a16:creationId xmlns:a16="http://schemas.microsoft.com/office/drawing/2014/main" id="{898D6842-0E6F-53B1-BE20-15BBEC4A6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7364" y="2157892"/>
            <a:ext cx="2540000" cy="2540000"/>
          </a:xfrm>
          <a:prstGeom prst="rect">
            <a:avLst/>
          </a:prstGeom>
        </p:spPr>
      </p:pic>
      <p:pic>
        <p:nvPicPr>
          <p:cNvPr id="9" name="Picture 8" descr="A purple blob on a black background&#10;&#10;Description automatically generated">
            <a:extLst>
              <a:ext uri="{FF2B5EF4-FFF2-40B4-BE49-F238E27FC236}">
                <a16:creationId xmlns:a16="http://schemas.microsoft.com/office/drawing/2014/main" id="{9ED7F6F6-1232-F5DC-78B6-53091C8FD0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8729" y="2157892"/>
            <a:ext cx="2540000" cy="25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CCF73D-221C-DFF4-E721-3E106720A240}"/>
              </a:ext>
            </a:extLst>
          </p:cNvPr>
          <p:cNvSpPr txBox="1"/>
          <p:nvPr/>
        </p:nvSpPr>
        <p:spPr>
          <a:xfrm>
            <a:off x="1735624" y="1208935"/>
            <a:ext cx="888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dirty="0">
                <a:solidFill>
                  <a:srgbClr val="56B350"/>
                </a:solidFill>
                <a:latin typeface="Poppins Black" pitchFamily="2" charset="77"/>
                <a:cs typeface="Poppins Black" pitchFamily="2" charset="77"/>
              </a:rPr>
              <a:t>Integrated</a:t>
            </a:r>
            <a:r>
              <a:rPr lang="en-US" sz="4000" b="1" spc="300" dirty="0">
                <a:solidFill>
                  <a:srgbClr val="232C69"/>
                </a:solidFill>
                <a:latin typeface="Poppins Black" pitchFamily="2" charset="77"/>
                <a:cs typeface="Poppins Black" pitchFamily="2" charset="77"/>
              </a:rPr>
              <a:t> </a:t>
            </a:r>
            <a:r>
              <a:rPr 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lack" pitchFamily="2" charset="77"/>
                <a:cs typeface="Poppins Black" pitchFamily="2" charset="77"/>
              </a:rPr>
              <a:t>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A0147-BEE2-6D4E-B70A-D0C63F3AD948}"/>
              </a:ext>
            </a:extLst>
          </p:cNvPr>
          <p:cNvSpPr txBox="1"/>
          <p:nvPr/>
        </p:nvSpPr>
        <p:spPr>
          <a:xfrm>
            <a:off x="3480855" y="890259"/>
            <a:ext cx="5230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300" dirty="0">
                <a:solidFill>
                  <a:srgbClr val="404040"/>
                </a:solidFill>
                <a:latin typeface="Poppins Light" pitchFamily="2" charset="77"/>
                <a:cs typeface="Poppins Light" pitchFamily="2" charset="77"/>
              </a:rPr>
              <a:t>A SINGLE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DB353-1373-C383-40C0-17FA08756CF1}"/>
              </a:ext>
            </a:extLst>
          </p:cNvPr>
          <p:cNvSpPr txBox="1"/>
          <p:nvPr/>
        </p:nvSpPr>
        <p:spPr>
          <a:xfrm>
            <a:off x="3079106" y="5081358"/>
            <a:ext cx="317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rgbClr val="56B350"/>
                </a:solidFill>
                <a:latin typeface="Poppins Black" pitchFamily="2" charset="77"/>
                <a:cs typeface="Poppins Black" pitchFamily="2" charset="77"/>
              </a:rPr>
              <a:t>Competition</a:t>
            </a:r>
          </a:p>
          <a:p>
            <a:pPr algn="ctr"/>
            <a:r>
              <a:rPr lang="en-US" b="1" spc="300" dirty="0">
                <a:solidFill>
                  <a:srgbClr val="56B350"/>
                </a:solidFill>
                <a:latin typeface="Poppins Black" pitchFamily="2" charset="77"/>
                <a:cs typeface="Poppins Black" pitchFamily="2" charset="77"/>
              </a:rPr>
              <a:t>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D351D-8D94-25BB-9718-2901F51ACF2F}"/>
              </a:ext>
            </a:extLst>
          </p:cNvPr>
          <p:cNvSpPr txBox="1"/>
          <p:nvPr/>
        </p:nvSpPr>
        <p:spPr>
          <a:xfrm>
            <a:off x="150095" y="5081359"/>
            <a:ext cx="317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rgbClr val="232C69"/>
                </a:solidFill>
                <a:latin typeface="Poppins Black" pitchFamily="2" charset="77"/>
                <a:cs typeface="Poppins Black" pitchFamily="2" charset="77"/>
              </a:rPr>
              <a:t>Club</a:t>
            </a:r>
          </a:p>
          <a:p>
            <a:pPr algn="ctr"/>
            <a:r>
              <a:rPr lang="en-US" b="1" spc="300" dirty="0">
                <a:solidFill>
                  <a:srgbClr val="232C69"/>
                </a:solidFill>
                <a:latin typeface="Poppins Black" pitchFamily="2" charset="77"/>
                <a:cs typeface="Poppins Black" pitchFamily="2" charset="77"/>
              </a:rPr>
              <a:t>Management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DC16F-89E3-969B-71F2-BE346EA4FA1A}"/>
              </a:ext>
            </a:extLst>
          </p:cNvPr>
          <p:cNvSpPr txBox="1"/>
          <p:nvPr/>
        </p:nvSpPr>
        <p:spPr>
          <a:xfrm>
            <a:off x="5861153" y="5081358"/>
            <a:ext cx="317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lack" pitchFamily="2" charset="77"/>
                <a:cs typeface="Poppins Black" pitchFamily="2" charset="77"/>
              </a:rPr>
              <a:t>Governing</a:t>
            </a:r>
          </a:p>
          <a:p>
            <a:pPr algn="ctr"/>
            <a:r>
              <a:rPr 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lack" pitchFamily="2" charset="77"/>
                <a:cs typeface="Poppins Black" pitchFamily="2" charset="77"/>
              </a:rPr>
              <a:t>Body 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BDF0-2DEA-3DB6-B711-DDA8F34BE110}"/>
              </a:ext>
            </a:extLst>
          </p:cNvPr>
          <p:cNvSpPr txBox="1"/>
          <p:nvPr/>
        </p:nvSpPr>
        <p:spPr>
          <a:xfrm>
            <a:off x="8643200" y="5081358"/>
            <a:ext cx="317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rgbClr val="4B2D7D"/>
                </a:solidFill>
                <a:latin typeface="Poppins Black" pitchFamily="2" charset="77"/>
                <a:cs typeface="Poppins Black" pitchFamily="2" charset="77"/>
              </a:rPr>
              <a:t>Pro Sports</a:t>
            </a:r>
          </a:p>
          <a:p>
            <a:pPr algn="ctr"/>
            <a:r>
              <a:rPr lang="en-US" b="1" spc="300" dirty="0">
                <a:solidFill>
                  <a:srgbClr val="4B2D7D"/>
                </a:solidFill>
                <a:latin typeface="Poppins Black" pitchFamily="2" charset="77"/>
                <a:cs typeface="Poppins Black" pitchFamily="2" charset="77"/>
              </a:rPr>
              <a:t>Tools</a:t>
            </a:r>
          </a:p>
        </p:txBody>
      </p:sp>
      <p:pic>
        <p:nvPicPr>
          <p:cNvPr id="28" name="Picture 27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9EDA5857-D962-47AF-A7E7-855AC685D9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414" y="3689699"/>
            <a:ext cx="1123940" cy="11239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1" name="Picture 30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FADFA558-36B9-D9FA-099C-E849AE52B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465" y="3647942"/>
            <a:ext cx="1123940" cy="11239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2" name="Picture 31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6D1F9CCE-57CB-009C-525B-6358205045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1200" y="3647942"/>
            <a:ext cx="1123940" cy="11239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3" name="Picture 32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121B83F5-1391-7FB3-30E5-B535D5C78C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303" y="3697255"/>
            <a:ext cx="1123940" cy="11239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69E3470-1D72-9A29-C3D9-C41DD0D65E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7575" y="4060333"/>
            <a:ext cx="414112" cy="37908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5D04BFC-2C5E-91F7-776C-B591FBF848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0815" y="4005161"/>
            <a:ext cx="488794" cy="3944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0C0C34B-726D-397B-E65B-C2557FF3EB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3194" y="3997082"/>
            <a:ext cx="404619" cy="4025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82C3C89-9DA1-FAA5-8AA2-1A5BF631C8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33963" y="4060333"/>
            <a:ext cx="384349" cy="3928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86FFD26-2DE1-D33B-736B-6A6186C8258C}"/>
              </a:ext>
            </a:extLst>
          </p:cNvPr>
          <p:cNvSpPr txBox="1"/>
          <p:nvPr/>
        </p:nvSpPr>
        <p:spPr>
          <a:xfrm>
            <a:off x="3636543" y="3164531"/>
            <a:ext cx="1837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CS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002F2F-DA54-3FBC-D09D-5156AF004F19}"/>
              </a:ext>
            </a:extLst>
          </p:cNvPr>
          <p:cNvSpPr txBox="1"/>
          <p:nvPr/>
        </p:nvSpPr>
        <p:spPr>
          <a:xfrm>
            <a:off x="913188" y="3171235"/>
            <a:ext cx="1837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CM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A47A33-126D-F81F-FB5C-0F386551B890}"/>
              </a:ext>
            </a:extLst>
          </p:cNvPr>
          <p:cNvSpPr txBox="1"/>
          <p:nvPr/>
        </p:nvSpPr>
        <p:spPr>
          <a:xfrm>
            <a:off x="6528067" y="3171235"/>
            <a:ext cx="1837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GB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CF88C1-B999-0DD4-9219-C40FBF32B3A1}"/>
              </a:ext>
            </a:extLst>
          </p:cNvPr>
          <p:cNvSpPr txBox="1"/>
          <p:nvPr/>
        </p:nvSpPr>
        <p:spPr>
          <a:xfrm>
            <a:off x="9210916" y="3209314"/>
            <a:ext cx="1837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PS</a:t>
            </a:r>
          </a:p>
        </p:txBody>
      </p:sp>
      <p:pic>
        <p:nvPicPr>
          <p:cNvPr id="19" name="Picture 18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CF4179F8-C64A-634B-7A34-77B7DF266B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42490">
            <a:off x="53981" y="1969976"/>
            <a:ext cx="2611720" cy="23579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AA9542-B22F-AE4D-7EB8-8D9C3FB99F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192542">
            <a:off x="5673799" y="1923252"/>
            <a:ext cx="2438312" cy="24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5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41" grpId="0"/>
      <p:bldP spid="42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DB348CDB-7E8D-4C57-CD6C-1866743BC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99225" y="-4384028"/>
            <a:ext cx="11053506" cy="12748590"/>
          </a:xfrm>
          <a:prstGeom prst="rect">
            <a:avLst/>
          </a:prstGeom>
        </p:spPr>
      </p:pic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D5CECBF-E402-2EC0-84C9-399385FB0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65896" y="-5257060"/>
            <a:ext cx="11053507" cy="12568703"/>
          </a:xfrm>
          <a:prstGeom prst="rect">
            <a:avLst/>
          </a:prstGeom>
        </p:spPr>
      </p:pic>
      <p:pic>
        <p:nvPicPr>
          <p:cNvPr id="7" name="Picture 6" descr="A blue line in a black background&#10;&#10;Description automatically generated">
            <a:extLst>
              <a:ext uri="{FF2B5EF4-FFF2-40B4-BE49-F238E27FC236}">
                <a16:creationId xmlns:a16="http://schemas.microsoft.com/office/drawing/2014/main" id="{325442B6-5B94-8AAD-463F-FAD9E076A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4163">
            <a:off x="-1137927" y="-1884306"/>
            <a:ext cx="12092093" cy="12001238"/>
          </a:xfrm>
          <a:prstGeom prst="rect">
            <a:avLst/>
          </a:prstGeom>
        </p:spPr>
      </p:pic>
      <p:pic>
        <p:nvPicPr>
          <p:cNvPr id="11" name="Picture 10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7DF36C2B-0D6B-C82B-DC47-FC6663AB1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092" y="1058499"/>
            <a:ext cx="1300169" cy="1300169"/>
          </a:xfrm>
          <a:prstGeom prst="rect">
            <a:avLst/>
          </a:prstGeom>
        </p:spPr>
      </p:pic>
      <p:pic>
        <p:nvPicPr>
          <p:cNvPr id="13" name="Picture 12" descr="A blue circle with black background&#10;&#10;Description automatically generated">
            <a:extLst>
              <a:ext uri="{FF2B5EF4-FFF2-40B4-BE49-F238E27FC236}">
                <a16:creationId xmlns:a16="http://schemas.microsoft.com/office/drawing/2014/main" id="{C8B08B9A-61C8-BD33-9540-297B9913A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112" y="2807290"/>
            <a:ext cx="1300169" cy="1300169"/>
          </a:xfrm>
          <a:prstGeom prst="rect">
            <a:avLst/>
          </a:prstGeom>
        </p:spPr>
      </p:pic>
      <p:pic>
        <p:nvPicPr>
          <p:cNvPr id="15" name="Picture 14" descr="A purple circle on a black background&#10;&#10;Description automatically generated">
            <a:extLst>
              <a:ext uri="{FF2B5EF4-FFF2-40B4-BE49-F238E27FC236}">
                <a16:creationId xmlns:a16="http://schemas.microsoft.com/office/drawing/2014/main" id="{3C70CDAE-ABE1-0B2E-DED6-F443AC344F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541" y="4259174"/>
            <a:ext cx="1634148" cy="16341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9979C4-96CC-8814-5D60-6D817E2CBE35}"/>
              </a:ext>
            </a:extLst>
          </p:cNvPr>
          <p:cNvSpPr txBox="1"/>
          <p:nvPr/>
        </p:nvSpPr>
        <p:spPr>
          <a:xfrm>
            <a:off x="2254465" y="2644170"/>
            <a:ext cx="48466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Integrated</a:t>
            </a:r>
          </a:p>
          <a:p>
            <a:r>
              <a:rPr lang="en-US" sz="4800" b="1" spc="300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4DF605-7046-CDA4-BFBE-244460D91FAB}"/>
              </a:ext>
            </a:extLst>
          </p:cNvPr>
          <p:cNvSpPr txBox="1"/>
          <p:nvPr/>
        </p:nvSpPr>
        <p:spPr>
          <a:xfrm>
            <a:off x="2254465" y="2323268"/>
            <a:ext cx="5230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A SINGLE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A725103-6396-8D4D-BDC4-CEBBFA79A9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655" y="3198167"/>
            <a:ext cx="577081" cy="4616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C0D0AD-6BA3-9E60-2008-1B77726F36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131" y="1530631"/>
            <a:ext cx="686089" cy="3520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29C1F0-398A-BD8A-65A9-12051FDF0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7620" y="4888424"/>
            <a:ext cx="531989" cy="3577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E7200B-895B-C8EF-CCBD-41897BF02A12}"/>
              </a:ext>
            </a:extLst>
          </p:cNvPr>
          <p:cNvSpPr txBox="1"/>
          <p:nvPr/>
        </p:nvSpPr>
        <p:spPr>
          <a:xfrm>
            <a:off x="-814060" y="4180508"/>
            <a:ext cx="7799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rgbClr val="56B350"/>
                </a:solidFill>
                <a:latin typeface="Poppins SemiBold" pitchFamily="2" charset="77"/>
                <a:cs typeface="Poppins SemiBold" pitchFamily="2" charset="77"/>
              </a:rPr>
              <a:t>FEATURES</a:t>
            </a:r>
            <a:endParaRPr lang="en-US" sz="1800" b="1" spc="300" dirty="0">
              <a:solidFill>
                <a:srgbClr val="56B350"/>
              </a:solidFill>
              <a:latin typeface="Poppins SemiBold" pitchFamily="2" charset="77"/>
              <a:cs typeface="Poppins SemiBold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06D364-9559-D2CA-96AF-F84957E23603}"/>
              </a:ext>
            </a:extLst>
          </p:cNvPr>
          <p:cNvSpPr txBox="1"/>
          <p:nvPr/>
        </p:nvSpPr>
        <p:spPr>
          <a:xfrm>
            <a:off x="8194650" y="1246825"/>
            <a:ext cx="5230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300" dirty="0">
                <a:solidFill>
                  <a:srgbClr val="404040"/>
                </a:solidFill>
                <a:latin typeface="Poppins Light" pitchFamily="2" charset="77"/>
                <a:cs typeface="Poppins Light" pitchFamily="2" charset="77"/>
              </a:rPr>
              <a:t>Fully Integrated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F0F2A9-41C3-747B-518B-BCC4E9BA5037}"/>
              </a:ext>
            </a:extLst>
          </p:cNvPr>
          <p:cNvSpPr txBox="1"/>
          <p:nvPr/>
        </p:nvSpPr>
        <p:spPr>
          <a:xfrm>
            <a:off x="7752993" y="1592944"/>
            <a:ext cx="4066871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auto">
              <a:lnSpc>
                <a:spcPct val="125000"/>
              </a:lnSpc>
              <a:spcAft>
                <a:spcPts val="0"/>
              </a:spcAft>
              <a:defRPr/>
            </a:pPr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itchFamily="2" charset="77"/>
                <a:cs typeface="Poppins Light" pitchFamily="2" charset="77"/>
              </a:rPr>
              <a:t>Each module is fully integrated, streamlining all data from your organization.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089393-F066-2ABE-6C9F-92FD1E2C2F47}"/>
              </a:ext>
            </a:extLst>
          </p:cNvPr>
          <p:cNvSpPr txBox="1"/>
          <p:nvPr/>
        </p:nvSpPr>
        <p:spPr>
          <a:xfrm>
            <a:off x="7787220" y="2991390"/>
            <a:ext cx="5230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300" dirty="0">
                <a:solidFill>
                  <a:srgbClr val="404040"/>
                </a:solidFill>
                <a:latin typeface="Poppins Light" pitchFamily="2" charset="77"/>
                <a:cs typeface="Poppins Light" pitchFamily="2" charset="77"/>
              </a:rPr>
              <a:t>Top-Down View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AF96FA-4625-E55D-B660-8343BD0D0453}"/>
              </a:ext>
            </a:extLst>
          </p:cNvPr>
          <p:cNvSpPr txBox="1"/>
          <p:nvPr/>
        </p:nvSpPr>
        <p:spPr>
          <a:xfrm>
            <a:off x="7345563" y="3337509"/>
            <a:ext cx="4066871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auto">
              <a:lnSpc>
                <a:spcPct val="125000"/>
              </a:lnSpc>
              <a:spcAft>
                <a:spcPts val="0"/>
              </a:spcAft>
              <a:defRPr/>
            </a:pPr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itchFamily="2" charset="77"/>
                <a:cs typeface="Poppins Light" pitchFamily="2" charset="77"/>
              </a:rPr>
              <a:t>Our system has a top-down view allowing organizations to see all members below them.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21FABC-CE2A-5F7B-5D0A-180458BB8CFE}"/>
              </a:ext>
            </a:extLst>
          </p:cNvPr>
          <p:cNvSpPr txBox="1"/>
          <p:nvPr/>
        </p:nvSpPr>
        <p:spPr>
          <a:xfrm>
            <a:off x="7057966" y="4637678"/>
            <a:ext cx="5230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pc="300" dirty="0">
                <a:solidFill>
                  <a:srgbClr val="404040"/>
                </a:solidFill>
                <a:latin typeface="Poppins Light" pitchFamily="2" charset="77"/>
                <a:cs typeface="Poppins Light" pitchFamily="2" charset="77"/>
              </a:rPr>
              <a:t>Cloud Based System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8E6087-09AA-2BB0-CFA1-7C72B7E91266}"/>
              </a:ext>
            </a:extLst>
          </p:cNvPr>
          <p:cNvSpPr txBox="1"/>
          <p:nvPr/>
        </p:nvSpPr>
        <p:spPr>
          <a:xfrm>
            <a:off x="6616309" y="4983797"/>
            <a:ext cx="4066871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auto">
              <a:lnSpc>
                <a:spcPct val="125000"/>
              </a:lnSpc>
              <a:spcAft>
                <a:spcPts val="0"/>
              </a:spcAft>
              <a:defRPr/>
            </a:pPr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itchFamily="2" charset="77"/>
                <a:cs typeface="Poppins Light" pitchFamily="2" charset="77"/>
              </a:rPr>
              <a:t>Users can access every module online and from any device.</a:t>
            </a:r>
          </a:p>
        </p:txBody>
      </p:sp>
    </p:spTree>
    <p:extLst>
      <p:ext uri="{BB962C8B-B14F-4D97-AF65-F5344CB8AC3E}">
        <p14:creationId xmlns:p14="http://schemas.microsoft.com/office/powerpoint/2010/main" val="300604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/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ootball field with a net&#10;&#10;Description automatically generated">
            <a:extLst>
              <a:ext uri="{FF2B5EF4-FFF2-40B4-BE49-F238E27FC236}">
                <a16:creationId xmlns:a16="http://schemas.microsoft.com/office/drawing/2014/main" id="{7A6D7435-ABF8-4848-9EBF-232619CD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5151" y="-6515540"/>
            <a:ext cx="20231540" cy="20231540"/>
          </a:xfrm>
          <a:prstGeom prst="rect">
            <a:avLst/>
          </a:prstGeom>
        </p:spPr>
      </p:pic>
      <p:pic>
        <p:nvPicPr>
          <p:cNvPr id="5" name="Picture 4" descr="A green blob on a black background&#10;&#10;Description automatically generated">
            <a:extLst>
              <a:ext uri="{FF2B5EF4-FFF2-40B4-BE49-F238E27FC236}">
                <a16:creationId xmlns:a16="http://schemas.microsoft.com/office/drawing/2014/main" id="{7FBC9E42-CA69-EC85-0E32-7B6F00545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3731" y="-912308"/>
            <a:ext cx="8337176" cy="8337176"/>
          </a:xfrm>
          <a:prstGeom prst="rect">
            <a:avLst/>
          </a:prstGeom>
        </p:spPr>
      </p:pic>
      <p:pic>
        <p:nvPicPr>
          <p:cNvPr id="12" name="Picture 11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C3F85BC6-87A2-1E36-217B-423B8F6CD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246" y="1792106"/>
            <a:ext cx="2772072" cy="2772072"/>
          </a:xfrm>
          <a:prstGeom prst="rect">
            <a:avLst/>
          </a:prstGeom>
        </p:spPr>
      </p:pic>
      <p:pic>
        <p:nvPicPr>
          <p:cNvPr id="23" name="Picture 22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5AE8CDA4-832E-D153-7D7D-883FF8205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99" y="-41910"/>
            <a:ext cx="6870700" cy="6870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91E190-8878-4364-EDE5-412472F90F01}"/>
              </a:ext>
            </a:extLst>
          </p:cNvPr>
          <p:cNvSpPr txBox="1"/>
          <p:nvPr/>
        </p:nvSpPr>
        <p:spPr>
          <a:xfrm>
            <a:off x="1513515" y="2364949"/>
            <a:ext cx="4846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300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Elevate</a:t>
            </a:r>
          </a:p>
          <a:p>
            <a:r>
              <a:rPr lang="en-US" sz="4000" b="1" spc="300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Your Game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A3DA5-4CA1-8003-E772-C45493063F15}"/>
              </a:ext>
            </a:extLst>
          </p:cNvPr>
          <p:cNvSpPr txBox="1"/>
          <p:nvPr/>
        </p:nvSpPr>
        <p:spPr>
          <a:xfrm>
            <a:off x="1513515" y="3672608"/>
            <a:ext cx="4048062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spc="3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Experience the ultimate solution for seamless sports management. With GotSport, success is just a click away.</a:t>
            </a:r>
            <a:endParaRPr lang="en-US" sz="1200" b="1" spc="300" dirty="0">
              <a:solidFill>
                <a:schemeClr val="bg1"/>
              </a:solidFill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31" name="Picture 30" descr="A blue circle with black background&#10;&#10;Description automatically generated">
            <a:extLst>
              <a:ext uri="{FF2B5EF4-FFF2-40B4-BE49-F238E27FC236}">
                <a16:creationId xmlns:a16="http://schemas.microsoft.com/office/drawing/2014/main" id="{E59F4E0A-8177-E21A-8622-3B934C63E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7571" y="2276716"/>
            <a:ext cx="1802851" cy="1802851"/>
          </a:xfrm>
          <a:prstGeom prst="rect">
            <a:avLst/>
          </a:prstGeom>
        </p:spPr>
      </p:pic>
      <p:pic>
        <p:nvPicPr>
          <p:cNvPr id="16" name="Picture 15" descr="A green and whit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35857132-AE7B-6FCC-C76A-31F7D87017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038" y="2413489"/>
            <a:ext cx="1546978" cy="15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4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202</Words>
  <Application>Microsoft Macintosh PowerPoint</Application>
  <PresentationFormat>Widescreen</PresentationFormat>
  <Paragraphs>57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Poppins Black</vt:lpstr>
      <vt:lpstr>Poppins Light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Darlene Agbayani</dc:creator>
  <cp:lastModifiedBy>Darlene Agbayani</cp:lastModifiedBy>
  <cp:revision>6</cp:revision>
  <dcterms:created xsi:type="dcterms:W3CDTF">2024-11-23T18:41:19Z</dcterms:created>
  <dcterms:modified xsi:type="dcterms:W3CDTF">2024-11-24T07:44:13Z</dcterms:modified>
</cp:coreProperties>
</file>